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9" r:id="rId5"/>
    <p:sldId id="266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5" r:id="rId14"/>
    <p:sldId id="293" r:id="rId15"/>
    <p:sldId id="297" r:id="rId16"/>
    <p:sldId id="296" r:id="rId17"/>
    <p:sldId id="294" r:id="rId18"/>
    <p:sldId id="298" r:id="rId19"/>
    <p:sldId id="28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w Route" initials="NR" lastIdx="1" clrIdx="0">
    <p:extLst>
      <p:ext uri="{19B8F6BF-5375-455C-9EA6-DF929625EA0E}">
        <p15:presenceInfo xmlns:p15="http://schemas.microsoft.com/office/powerpoint/2012/main" userId="fae550c5bc2553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8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92"/>
  </p:normalViewPr>
  <p:slideViewPr>
    <p:cSldViewPr snapToGrid="0" snapToObjects="1">
      <p:cViewPr varScale="1">
        <p:scale>
          <a:sx n="93" d="100"/>
          <a:sy n="93" d="100"/>
        </p:scale>
        <p:origin x="45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DD571-E22F-4A38-B450-8CCBD829A548}" type="datetimeFigureOut">
              <a:rPr lang="en-US"/>
              <a:t>2/15/2024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C2C40-CB1C-4820-9151-EC51EC2E7E0F}" type="slidenum">
              <a:rPr lang="en-US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974584-F7C5-6440-926F-F6A9781D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10" y="2484470"/>
            <a:ext cx="7552916" cy="21305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7436C2F-09FF-014A-84CC-E0A18AFE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792" y="138819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9423-CD2E-4FE4-A0A5-BF1DF9A8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21021-E600-4985-9CB7-C91662580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65E1-9312-40C9-B537-2EF2373A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D5D2-711E-4128-B02F-A2F5F3B7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A264A-3B0E-4789-8D33-E3B8BB42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6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CD398-88C4-4D5A-B800-66982108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AE657-6D14-4EC6-AF23-3733CA7EC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13624-5ED1-471D-B870-97A86379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89F5-C44A-423E-A411-0170507E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F323-E5A0-4612-B41A-6BBC2FFF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3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A72F24-C2F4-A848-9526-6DDE30323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B5A9DDA-5C61-C94F-9C1E-F412423AF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B9CE1BE-CD51-BD42-A659-2F084EB57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707C4E-5419-8141-80B3-E4B112655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362EF-E079-514F-814C-6085176CA7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AC75DAD-32BC-CC41-8DF4-9E68DB3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17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AB2A1-27FC-7D46-BBF1-72410CED55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70A3AA-4210-FB4E-9790-9D6891AFF65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8B6F196-1924-E341-B33B-77AEF4A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8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E2BF-67D0-421C-B0EA-C2FDA38E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459D-4DBB-4B08-B28E-38CB2945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D5826-9D5D-45F7-9039-C9593873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35230-6E6B-4AE2-A238-476A2293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195B-3566-4F5A-8A17-C0D9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64FFA-F5D7-4974-90D5-37C1E4F5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1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3013-51BB-4A17-B3BD-969427C6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5D238-163E-4CA0-8D72-013A528AF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BFD3-F57E-442B-B0D6-44B28B98A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C678E-A9F6-402F-AB68-0001BA3C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1CE1F-0133-4A8E-9510-3927C275A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12791-1A66-47A2-B8AB-CF2C849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3D370-BE25-4CF9-8D18-A8B0D628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9EFB-2082-4B18-8532-2E058DF9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2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482C-C319-43FD-93FF-980D21E2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3A496-9194-4AF3-A700-304E648B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3CEB3-10DB-4C6B-B786-6EA61FEA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844B-2D32-4E86-8B10-61DBDBE5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1782B-EB6A-4988-856E-D6637A15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005B5-4499-443A-AEC7-4504692A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E9E49-7000-42FC-9389-8FC847AA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6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FE04-76D2-4EE9-82B4-6CF8BDA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15A4-C64A-4FDE-8E67-809F9ECF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9654-FEE0-4F7C-9F7E-E613641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672D7-560C-46F5-B38A-5864AF61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3971-AB39-461C-BCDD-6F82E9DF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7803C-62B5-41B0-9BE1-73F06662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3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523E-938F-438E-ACC4-357650D6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72DA9-4F67-4E76-B94A-2A066F0C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3" indent="0">
              <a:buNone/>
              <a:defRPr sz="2000"/>
            </a:lvl5pPr>
            <a:lvl6pPr marL="2285978" indent="0">
              <a:buNone/>
              <a:defRPr sz="2000"/>
            </a:lvl6pPr>
            <a:lvl7pPr marL="2743174" indent="0">
              <a:buNone/>
              <a:defRPr sz="2000"/>
            </a:lvl7pPr>
            <a:lvl8pPr marL="3200370" indent="0">
              <a:buNone/>
              <a:defRPr sz="2000"/>
            </a:lvl8pPr>
            <a:lvl9pPr marL="3657565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FDD4-868B-425C-9784-E80DB7C01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53192-BC34-458B-84D8-10413109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140DD-DF78-4ACA-994A-2C80E82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55A00-460B-4060-8FC4-6AE015CD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8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8DD69-FB8A-4188-BFE4-CBF509E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15C50-137C-4155-8543-556E7E21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6A1DE-66DD-40F1-896C-01B693106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2F8D-62B3-48AF-BAF5-944399905ED0}" type="datetimeFigureOut">
              <a:rPr lang="en-US" smtClean="0"/>
              <a:t>2/15/2024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912B1-2F8B-49C2-9253-FDAAEF5D9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3CF23-BB91-472C-8560-11C5F5282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sv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sv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9.png"/><Relationship Id="rId5" Type="http://schemas.openxmlformats.org/officeDocument/2006/relationships/image" Target="../media/image7.svg"/><Relationship Id="rId10" Type="http://schemas.openxmlformats.org/officeDocument/2006/relationships/image" Target="../media/image28.png"/><Relationship Id="rId4" Type="http://schemas.openxmlformats.org/officeDocument/2006/relationships/image" Target="../media/image6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sv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sv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5.png"/><Relationship Id="rId5" Type="http://schemas.openxmlformats.org/officeDocument/2006/relationships/image" Target="../media/image7.svg"/><Relationship Id="rId10" Type="http://schemas.openxmlformats.org/officeDocument/2006/relationships/image" Target="../media/image34.png"/><Relationship Id="rId4" Type="http://schemas.openxmlformats.org/officeDocument/2006/relationships/image" Target="../media/image6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svg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sv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43.png"/><Relationship Id="rId5" Type="http://schemas.openxmlformats.org/officeDocument/2006/relationships/image" Target="../media/image7.svg"/><Relationship Id="rId10" Type="http://schemas.openxmlformats.org/officeDocument/2006/relationships/image" Target="../media/image42.png"/><Relationship Id="rId4" Type="http://schemas.openxmlformats.org/officeDocument/2006/relationships/image" Target="../media/image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lucescamarayaccionenef.blogspot.com/2016/06/muchas-gracias-os-quiero-todos.html" TargetMode="External"/><Relationship Id="rId3" Type="http://schemas.openxmlformats.org/officeDocument/2006/relationships/image" Target="../media/image5.svg"/><Relationship Id="rId7" Type="http://schemas.openxmlformats.org/officeDocument/2006/relationships/image" Target="../media/image4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hyperlink" Target="https://creativecommons.org/licenses/by-nc-sa/3.0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hyperlink" Target="https://www.pngall.com/barack-obama-png/download/10630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sv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hyperlink" Target="https://www.pngall.com/donald-trump-png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sv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10" Type="http://schemas.openxmlformats.org/officeDocument/2006/relationships/hyperlink" Target="https://hurraki.de/wiki/Merkel-Raute" TargetMode="External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sv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sv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2407" y="2851529"/>
            <a:ext cx="5691188" cy="1770434"/>
          </a:xfrm>
        </p:spPr>
        <p:txBody>
          <a:bodyPr anchor="b">
            <a:normAutofit/>
          </a:bodyPr>
          <a:lstStyle/>
          <a:p>
            <a:pPr algn="l"/>
            <a:r>
              <a:rPr lang="es-MX" sz="3600" dirty="0">
                <a:latin typeface="Segoe UI" panose="020B0502040204020203" pitchFamily="34" charset="0"/>
                <a:cs typeface="Segoe UI" panose="020B0502040204020203" pitchFamily="34" charset="0"/>
              </a:rPr>
              <a:t>ASEGURAMIENTO DE INFRAESTRUCTURA TECNOLOGICA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165814A-5271-4039-9F12-014787DA9EF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02407" y="4621963"/>
            <a:ext cx="2407229" cy="50762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s-CO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Fortalecimiento CIS</a:t>
            </a:r>
          </a:p>
          <a:p>
            <a:pPr marL="0" indent="0" algn="l">
              <a:lnSpc>
                <a:spcPct val="100000"/>
              </a:lnSpc>
              <a:buNone/>
            </a:pPr>
            <a:endParaRPr lang="es-CO" sz="2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2784091-6F7A-D42D-A0CB-F38C01A5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6" name="Flecha: pentágono 5">
            <a:extLst>
              <a:ext uri="{FF2B5EF4-FFF2-40B4-BE49-F238E27FC236}">
                <a16:creationId xmlns:a16="http://schemas.microsoft.com/office/drawing/2014/main" id="{631AC582-7132-7020-0CBA-5258B5E403D2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Flecha: cheurón 6">
            <a:extLst>
              <a:ext uri="{FF2B5EF4-FFF2-40B4-BE49-F238E27FC236}">
                <a16:creationId xmlns:a16="http://schemas.microsoft.com/office/drawing/2014/main" id="{B0C208CB-BFA4-5CD7-9F38-D21495C1D57E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074BFCDA-3201-9C36-997F-ECDD67EC385B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9697741E-5668-0138-BE80-19BB8693A9AB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C41C55-5EFE-7DE4-87D6-ECD57E9A5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092" y="2706541"/>
            <a:ext cx="7178501" cy="206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90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3E755-A888-B1D7-01B7-540BA1AB1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31AF9E5B-20FF-BB77-ABBD-590DC85B2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FDCDC5DD-F53D-BF25-701C-3CA48E9B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862CBA90-9CA4-C23F-F184-ECBC4CF4A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E47BD57-3407-40C2-D79E-50E921B5D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18F96375-7566-9511-4B2A-FA0C22308550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Cumplimiento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1EAA15BE-A78F-2128-8BC6-0921D4B26C10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FCF3C952-BDAF-D468-24D0-EFC4F3A64AEE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A446250-1184-0072-DAD3-815B044F61C9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1697A57-D4D7-B5D4-8518-A54E27D1272F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ED0D9E87-32F6-C9F0-B138-A1AFB9F7C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945" y="1250702"/>
            <a:ext cx="5223933" cy="175197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C1FAACA-1CE4-688B-8595-982DAE6054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731" y="3002679"/>
            <a:ext cx="6019801" cy="21907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F9EEBD5-A570-55DD-67E1-5E26AD8612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117" y="5042177"/>
            <a:ext cx="5791616" cy="181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09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5D8B9-F732-CFF2-88F6-2AD697F75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11B93A5-9C7C-687A-9A91-AC9283E11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55B1F347-5AB0-C78D-1AC7-BD5DEDFAB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8D43DE35-C837-3990-0AB8-56FDADA30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C328D10-88CB-6F09-46C9-0B541713F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4CEAD21C-B939-CE54-D013-A82E34CC2B56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Cumplimiento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AE590EEE-699D-13E3-0E5C-4FFBCBFEE0D3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FB56D6C2-2821-0BC6-B73F-6297DCDB4B71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3F60892F-CD99-3B27-356F-0D0E8841BD13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395BB48-417D-F77E-9F31-27D63F2375A0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242ACBB2-0C48-4F45-65E0-B9A19FD7400F}"/>
              </a:ext>
            </a:extLst>
          </p:cNvPr>
          <p:cNvSpPr txBox="1"/>
          <p:nvPr/>
        </p:nvSpPr>
        <p:spPr>
          <a:xfrm>
            <a:off x="3731991" y="719667"/>
            <a:ext cx="5279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chemeClr val="bg2">
                    <a:lumMod val="25000"/>
                  </a:schemeClr>
                </a:solidFill>
              </a:rPr>
              <a:t>Herramientas de evaluación CIS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8D39421-723E-5260-A5D5-47E883488064}"/>
              </a:ext>
            </a:extLst>
          </p:cNvPr>
          <p:cNvSpPr txBox="1"/>
          <p:nvPr/>
        </p:nvSpPr>
        <p:spPr>
          <a:xfrm>
            <a:off x="4476040" y="5138006"/>
            <a:ext cx="3502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https://workbench.cisecurity.org/</a:t>
            </a:r>
            <a:endParaRPr lang="es-CO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77A4D9-86A5-325B-05EE-2BB6B6D12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733" y="4914551"/>
            <a:ext cx="977603" cy="19375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2CED9E-E964-F0A3-C80A-B0BD3ABB92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068" y="1181332"/>
            <a:ext cx="5324472" cy="33684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55CDC9-0437-18A1-7C63-A333CD23C0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068" y="4656944"/>
            <a:ext cx="3808684" cy="203944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A1830BC-8A5E-B4CB-B225-B4C6CBF691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8141" y="1350662"/>
            <a:ext cx="3947160" cy="489317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57646F2-DF30-D51B-62A1-43FA889FAF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5547" y="1255165"/>
            <a:ext cx="2352643" cy="507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869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9C8A3-651A-BAB2-3AB6-46D3D11E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5142E66A-0291-A992-30F0-AEB4239A1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BCA3B81B-1AAD-F513-C829-D65861DD2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14228945-2033-0E8D-A783-BBE1378FA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B417787-265A-A313-F46E-B08E9AE1C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8EBF8890-0E33-C165-D398-918F232F1294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Cumplimiento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4D24F12C-BA5F-F25A-5F5D-499BF66AB29B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13714FBA-82D7-0B62-BFE4-35C6C4F9D9DB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2C2C40B5-886F-629C-4D31-054938994A01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1345E97-4F62-6474-FBC4-597B0352192B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o 1">
            <a:extLst>
              <a:ext uri="{FF2B5EF4-FFF2-40B4-BE49-F238E27FC236}">
                <a16:creationId xmlns:a16="http://schemas.microsoft.com/office/drawing/2014/main" id="{F5FE9F90-A6A3-C04A-1D1E-0E39F8CD290F}"/>
              </a:ext>
            </a:extLst>
          </p:cNvPr>
          <p:cNvGrpSpPr/>
          <p:nvPr/>
        </p:nvGrpSpPr>
        <p:grpSpPr>
          <a:xfrm>
            <a:off x="1015248" y="1180745"/>
            <a:ext cx="10161504" cy="5481563"/>
            <a:chOff x="1015248" y="1180745"/>
            <a:chExt cx="10161504" cy="5481563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45320A1-C75B-9EE5-4C0C-571AE16FA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5248" y="1180745"/>
              <a:ext cx="10161504" cy="5481563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0E110315-A5E8-2C2F-5F18-3249D614C06D}"/>
                </a:ext>
              </a:extLst>
            </p:cNvPr>
            <p:cNvSpPr/>
            <p:nvPr/>
          </p:nvSpPr>
          <p:spPr>
            <a:xfrm>
              <a:off x="1211382" y="1702191"/>
              <a:ext cx="1813172" cy="196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474E946E-5C62-3153-C8BA-713F15B0BB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0949" y="637894"/>
            <a:ext cx="5160419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08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BEE29-E617-020C-F1F5-7F6EDAF07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84703B07-805B-7CCD-4B15-50D3A76A5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871E9360-70DF-5028-08CD-EFFCFA96D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533BFF92-39B9-1C81-2FFE-616408062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A35647C-42C6-199C-C7AD-3AFF62594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E67D73C5-903F-6E03-69D5-4883CFFAAA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Cumplimiento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2267E61A-7770-AC06-2E27-CC3614AA0F7B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E63B3824-0D33-C1C6-A635-0E917CB2CE95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EAF2A9F7-3806-45D5-A3D6-5EBFF2F44758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585C061-9238-05A6-6780-C978BE7B1AA4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EA9DE627-D80D-BCCB-3AC9-4A8E2830E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0949" y="637894"/>
            <a:ext cx="5160419" cy="64623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58F3922-3AF3-E2F0-7067-C88281687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795" y="1508323"/>
            <a:ext cx="4265883" cy="14219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54A2AE5-B32A-05AA-A7B8-85B4628C1A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899" y="3306221"/>
            <a:ext cx="3958725" cy="9649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3EE2D20-38D3-9FC2-1C51-165D49C4E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899" y="4837841"/>
            <a:ext cx="3581900" cy="17052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CA969ED-C042-6E40-F4DC-61BCE5E2E9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2975" y="1284126"/>
            <a:ext cx="5846065" cy="196490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90EC9A4-B1F6-83C9-74A5-D7D17D7307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0584" y="3306221"/>
            <a:ext cx="7250846" cy="346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79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3494E-228A-20F7-4663-2680FBD5A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4530FA51-6F06-D49A-3BD5-7D1A3D05B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ACEF3852-250A-FBA3-9EC4-0CE861802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9FDAEEC3-7BF6-CDD9-B3C3-58F5662AF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70F75AD-608F-5ED7-0C9C-6A42DFC35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39BE0CEB-E819-32D0-6E38-5D0F9316C02C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Cumplimiento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C49C8490-AB8D-85DF-74FC-28F393B56950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26DFD352-1071-E67A-4145-2AA1930157F4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07DFF6C7-1FE4-BE4B-8FE8-50B4FED51176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8D0D100B-ED1C-E6D9-AB01-63C6760182D6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74BBB3F0-0BC5-D1B6-D192-4DC572A10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0949" y="637894"/>
            <a:ext cx="5160419" cy="64623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FAE9FDB-4987-9E4D-946D-7941B9CC29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795" y="1333500"/>
            <a:ext cx="5558254" cy="539496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102056D-AEAD-B16F-2372-6C05F79947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9488" y="1478280"/>
            <a:ext cx="5473917" cy="50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27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96B1B-111C-4540-867A-9E7242220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E5919FA5-26C8-62B4-CA98-A93386469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2EE0E831-9983-2313-3F13-F04ECE25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8F1E0428-1A57-106E-965C-0C88136B0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89628E6-C013-8AF8-41A8-0E6C4BCCB9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EDFD54E0-8143-D757-5913-DE917DCFB97A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Cumplimiento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1A4D28EA-F02C-5903-847C-E82A2110C284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D2A90C5-7D7F-F829-B8F5-C92D13F22D32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D0D4D353-E65E-59C0-B9DA-2BE166FF71F4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1C814D52-637C-078B-C8E5-94735A11FBB8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A09AA7E6-8311-7A45-F3CB-922A5FE11C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577" y="2633200"/>
            <a:ext cx="5885970" cy="141303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20FF0F7-60AA-7118-2CA3-8B23B46D9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137" y="4280026"/>
            <a:ext cx="4146520" cy="24691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0D7A7A6-90B3-EA54-E811-86AD0570BB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8802" y="4745044"/>
            <a:ext cx="2479400" cy="127404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2E5B102-1BCF-71B5-17C2-44365C06AF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7426" y="3191479"/>
            <a:ext cx="4801270" cy="33532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74CCBDA-0008-6BA4-16E1-5C12D10FDD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7439" y="1286293"/>
            <a:ext cx="8106906" cy="12384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BE5E437-4F65-790C-93E4-FCF6E07615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577" y="1625776"/>
            <a:ext cx="264832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42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5530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223E84A5-CDA3-9173-C910-A44737C19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2D9F979-F4CC-9C60-BFD5-3D789569E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9" name="Flecha: pentágono 8">
            <a:extLst>
              <a:ext uri="{FF2B5EF4-FFF2-40B4-BE49-F238E27FC236}">
                <a16:creationId xmlns:a16="http://schemas.microsoft.com/office/drawing/2014/main" id="{B467DBDE-0AEA-2DE4-F2F0-9E17B4B49FED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2293146C-95B6-F5A0-FB94-CE1885B1367C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F4B109B8-4F4F-282A-33CD-6C10BB8866CB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2" name="Flecha: cheurón 11">
            <a:extLst>
              <a:ext uri="{FF2B5EF4-FFF2-40B4-BE49-F238E27FC236}">
                <a16:creationId xmlns:a16="http://schemas.microsoft.com/office/drawing/2014/main" id="{0E36B8BA-63FC-1730-8993-0D1C91AAE7FD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4" name="Imagen 3" descr="Imagen que contiene cepillo">
            <a:extLst>
              <a:ext uri="{FF2B5EF4-FFF2-40B4-BE49-F238E27FC236}">
                <a16:creationId xmlns:a16="http://schemas.microsoft.com/office/drawing/2014/main" id="{A62EF329-EF55-542E-0B9F-54F01174884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6278"/>
          <a:stretch/>
        </p:blipFill>
        <p:spPr>
          <a:xfrm>
            <a:off x="326676" y="851945"/>
            <a:ext cx="11538648" cy="600605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87065DE-1054-7670-FD82-160A00C4AA8C}"/>
              </a:ext>
            </a:extLst>
          </p:cNvPr>
          <p:cNvSpPr txBox="1"/>
          <p:nvPr/>
        </p:nvSpPr>
        <p:spPr>
          <a:xfrm>
            <a:off x="0" y="6814624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hlinkClick r:id="rId8" tooltip="https://lucescamarayaccionenef.blogspot.com/2016/06/muchas-gracias-os-quiero-todos.html"/>
              </a:rPr>
              <a:t>Esta foto</a:t>
            </a:r>
            <a:r>
              <a:rPr lang="es-CO" sz="900"/>
              <a:t> de Autor desconocido está bajo licencia </a:t>
            </a:r>
            <a:r>
              <a:rPr lang="es-CO" sz="900">
                <a:hlinkClick r:id="rId9" tooltip="https://creativecommons.org/licenses/by-nc-sa/3.0/"/>
              </a:rPr>
              <a:t>CC BY-SA-NC</a:t>
            </a:r>
            <a:endParaRPr lang="es-CO" sz="900"/>
          </a:p>
        </p:txBody>
      </p:sp>
    </p:spTree>
    <p:extLst>
      <p:ext uri="{BB962C8B-B14F-4D97-AF65-F5344CB8AC3E}">
        <p14:creationId xmlns:p14="http://schemas.microsoft.com/office/powerpoint/2010/main" val="2247065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223E84A5-CDA3-9173-C910-A44737C19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Cumplimiento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B4849CD6-3AA9-059B-DC6E-D813D1662E09}"/>
              </a:ext>
            </a:extLst>
          </p:cNvPr>
          <p:cNvSpPr txBox="1"/>
          <p:nvPr/>
        </p:nvSpPr>
        <p:spPr>
          <a:xfrm>
            <a:off x="607018" y="2549226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¿Quiénes son?</a:t>
            </a:r>
          </a:p>
          <a:p>
            <a:pPr algn="just"/>
            <a:endParaRPr lang="es-E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Organización sin fines de lucro impulsada por la comunidad, responsable de CIS </a:t>
            </a:r>
            <a:r>
              <a:rPr lang="es-ES" sz="1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Controls</a:t>
            </a:r>
            <a:r>
              <a:rPr lang="es-E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® y CIS </a:t>
            </a:r>
            <a:r>
              <a:rPr lang="es-ES" sz="1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Benchmarks</a:t>
            </a:r>
            <a:r>
              <a:rPr lang="es-E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™ , las mejores prácticas reconocidas a nivel mundial para proteger los sistemas y datos de TI.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Comunidad global de profesionales de TI para desarrollar continuamente estos estándares y proporcionar productos y servicios para proteger de manera proactiva contra las amenazas emergentes.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CIS </a:t>
            </a:r>
            <a:r>
              <a:rPr lang="es-ES" sz="1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Hardened</a:t>
            </a:r>
            <a:r>
              <a:rPr lang="es-E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es-E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 brindan entornos informáticos seguros, bajo demanda y escalables en la nube.</a:t>
            </a:r>
            <a:endParaRPr lang="es-CO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927041-A22D-9A33-9F30-00E835E08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3062" y="1548729"/>
            <a:ext cx="1383912" cy="719390"/>
          </a:xfrm>
          <a:prstGeom prst="rect">
            <a:avLst/>
          </a:prstGeom>
        </p:spPr>
      </p:pic>
      <p:pic>
        <p:nvPicPr>
          <p:cNvPr id="5" name="Imagen 4" descr="Un hombre hablando por teléfono&#10;&#10;Descripción generada automáticamente">
            <a:extLst>
              <a:ext uri="{FF2B5EF4-FFF2-40B4-BE49-F238E27FC236}">
                <a16:creationId xmlns:a16="http://schemas.microsoft.com/office/drawing/2014/main" id="{E2DA064E-6A78-209F-A933-1CC25C7F71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69276" y="1457497"/>
            <a:ext cx="4698438" cy="540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3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C55BF-DE79-D155-6955-8989F55F3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8E06DE65-F5D7-E035-C8D0-0964CFF05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FF85EE5E-C2CC-4982-793D-05161C31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467F8875-1C11-17DB-AFA7-55EE02DBC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0747B35-8059-9589-E548-C11EAC365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3D770250-A7B1-F41D-1DAE-3892EC63921D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Cumplimiento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98472991-CD51-302B-1A45-1D0224AD0C2B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3FD4DDD9-65FA-84C6-2150-A4080D9CC089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FE89B42-0FA9-464E-09C3-18308171283B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09A63AF-6B2D-63FA-7C2D-E6444FCBCE19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9C667722-889E-4249-3C32-E58DF86D22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099" y="1174348"/>
            <a:ext cx="9333785" cy="5566130"/>
          </a:xfrm>
          <a:prstGeom prst="rect">
            <a:avLst/>
          </a:prstGeom>
        </p:spPr>
      </p:pic>
      <p:pic>
        <p:nvPicPr>
          <p:cNvPr id="4" name="Imagen 3" descr="Un hombre con traje y corbata en la mano&#10;&#10;Descripción generada automáticamente">
            <a:extLst>
              <a:ext uri="{FF2B5EF4-FFF2-40B4-BE49-F238E27FC236}">
                <a16:creationId xmlns:a16="http://schemas.microsoft.com/office/drawing/2014/main" id="{8D8888EE-19A2-6636-4488-4663FADE07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236468" y="4900302"/>
            <a:ext cx="3020266" cy="19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3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8C60C-E593-C5D8-6843-D8E51A3A9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D95D573C-1D8C-88F9-8575-CC6BA9846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71924C85-610F-51DE-CFFF-2F101884E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2EEFC6FA-CBB1-178D-4DD9-38A99EA30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A586AF4-BC8A-B265-F1C1-626C51B69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3F799637-8E56-5A90-1A1B-CE4E173A0E5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Cumplimiento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158E990C-C2CF-D9F7-E4ED-A1908028EA24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23C3A417-4102-579F-2DD5-AE3D38A0033E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8FD3C4B4-2E4E-6644-DCC6-475F2D41DD98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E426187-BBC7-705E-9F79-5FA1D30C5770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F5031E86-D7E2-8D59-E231-9F3E6C7B1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99" y="1459426"/>
            <a:ext cx="9006701" cy="4684520"/>
          </a:xfrm>
          <a:prstGeom prst="rect">
            <a:avLst/>
          </a:prstGeom>
        </p:spPr>
      </p:pic>
      <p:pic>
        <p:nvPicPr>
          <p:cNvPr id="5" name="Imagen 4" descr="Una mujer con un traje de color rojo&#10;&#10;Descripción generada automáticamente con confianza media">
            <a:extLst>
              <a:ext uri="{FF2B5EF4-FFF2-40B4-BE49-F238E27FC236}">
                <a16:creationId xmlns:a16="http://schemas.microsoft.com/office/drawing/2014/main" id="{342915D4-4EF9-E32C-2A4C-0305122B4B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5568" t="4917" r="6954"/>
          <a:stretch/>
        </p:blipFill>
        <p:spPr>
          <a:xfrm>
            <a:off x="9385688" y="3148398"/>
            <a:ext cx="2806312" cy="370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04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FB9E7-EBDE-45C8-A2A6-8A5EF4D2F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2DF62AAD-E73F-7991-DCE0-C596EF466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B4A14AF5-6BFA-A19C-BCA9-208E68D94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2C50879A-6DB7-99BC-CED1-AB8B9815D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5C4719F-9B8F-04F4-2C8D-CEE8A2DEB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AB10A668-502C-18C8-C466-3AD8F3D3000B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Cumplimiento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6EFFED7B-A446-F1DC-1057-D1FD25F8AD59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15ECAD9-4632-BA3D-FEAC-EFD7480E25E8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7638D6A3-4655-4DB9-4544-83F7BBC40C23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9E34A55-BB9E-F551-F769-21EC2CF2C0ED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FBFF9B7F-61B1-6A98-3A88-01A9D1017A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94" y="1182132"/>
            <a:ext cx="11394412" cy="567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7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A50CD-637A-5D46-4980-13851FEC5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D94D8AE9-DD64-39C2-71C1-753DC0D0C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A68EBDD1-1FA7-341D-F0B2-EE1902C7C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262B1482-3254-2E71-2D36-CB8CE0D9B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5AE99F6-F306-027B-E02E-3B903B069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E831E3D5-92AA-A9F6-7AC8-7F33449CE138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Cumplimiento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CAD168DB-5A48-29C9-A3CA-2515395FAACC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058BB482-B08A-0DE6-153A-C4B6DC66DD02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FA373706-E845-AE7D-BABF-3BD236520E34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08E70CD-E109-2B3D-31CD-5D367DC3A380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DFBDEBED-D1BF-5B5B-14B8-80EAF15CB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8082" y="2754725"/>
            <a:ext cx="5377138" cy="64623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B95781C-8D4A-050F-1CBD-BA9033A69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001" y="4128554"/>
            <a:ext cx="6852498" cy="15972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03CE6EA-68EF-AA87-55CF-7E76FDD454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9214" y="3254952"/>
            <a:ext cx="3712786" cy="36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04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D7BC3-B1A0-649F-3F0C-877B75DAD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1FBE01DF-32DB-CD4F-959E-C42ABFC84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23F31AE2-DAD7-8D33-A71A-AC79AAA22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1D637499-7B68-F2DA-DE8A-08D06893A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27E2479-9AC9-2414-520A-8E58408D0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AD985FB4-ABF0-F620-5868-12CFD5961C4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Cumplimiento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A5A5D6AB-08D6-B630-A2EA-344E5EA930A2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4970FE8D-FD19-D4A1-2BFB-271BFE5C0ED7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444FF24-87C3-9007-DCEF-7D54264F629C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1C9EE480-14AD-3410-54C5-169B4DC13FF7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42106095-8499-7A67-0D0B-45D010786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76" y="3204141"/>
            <a:ext cx="11156647" cy="309703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4467777-F35D-949D-94BD-399A748B8803}"/>
              </a:ext>
            </a:extLst>
          </p:cNvPr>
          <p:cNvSpPr txBox="1"/>
          <p:nvPr/>
        </p:nvSpPr>
        <p:spPr>
          <a:xfrm>
            <a:off x="2627158" y="1997262"/>
            <a:ext cx="6433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2">
                    <a:lumMod val="25000"/>
                  </a:schemeClr>
                </a:solidFill>
              </a:rPr>
              <a:t>¿Qué significa esto para una organización?</a:t>
            </a:r>
            <a:endParaRPr lang="es-CO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47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DBC3C-5433-0FEE-3602-B10952B93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136AAD44-8165-408C-5765-5532766BC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7A799E28-BB34-4185-74E7-EB0F11663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CCB797B5-60B7-53A4-5FDE-F18FBE2E6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4CDA386-72B2-E5B6-4AAB-B77CBCA47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89D45A50-6A2B-E41B-B473-B6C2086ACF15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Cumplimiento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4DB7F9DE-7DF2-813B-6B14-3B9F57D1F9F7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E34D4012-24D3-4C78-4C0C-8E10C51AAF86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9F005B9E-19F0-7E2F-F434-32C99CF3D197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5554BA5-FBA5-750C-0CA3-A3AAB3157F4A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B931C329-65DE-BFB9-B0AF-67BD7B47E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6447" y="1518778"/>
            <a:ext cx="6224555" cy="51149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1C6BE98-B05E-3781-259D-A799210B6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872" y="3599276"/>
            <a:ext cx="2517866" cy="278611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17281E5-34DA-7FD7-CE9B-CD0BFD2E190A}"/>
              </a:ext>
            </a:extLst>
          </p:cNvPr>
          <p:cNvSpPr txBox="1"/>
          <p:nvPr/>
        </p:nvSpPr>
        <p:spPr>
          <a:xfrm>
            <a:off x="819872" y="2157764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solidFill>
                  <a:schemeClr val="accent1">
                    <a:lumMod val="75000"/>
                  </a:schemeClr>
                </a:solidFill>
              </a:rPr>
              <a:t>Como empezar</a:t>
            </a:r>
          </a:p>
        </p:txBody>
      </p:sp>
    </p:spTree>
    <p:extLst>
      <p:ext uri="{BB962C8B-B14F-4D97-AF65-F5344CB8AC3E}">
        <p14:creationId xmlns:p14="http://schemas.microsoft.com/office/powerpoint/2010/main" val="809103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C087D-99E7-3258-A645-8BEF7908D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FCA6068C-A6E9-3632-525C-B7EE908FD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2F9C8A54-3083-76C0-6E68-4BA6EA0EF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75973515-C69F-289C-0E72-BF8E7C18D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18AF7E1-5E02-3E71-16DE-5CED3CFA9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0E572C5B-0B3F-BD4A-4481-807FE859E611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Cumplimiento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B461A789-B915-4297-9ADA-10885EBC8B61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BD540D3C-1DB0-BE8F-2D2A-FE786B27029C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174DB4C0-A275-23AF-3F7E-391C2CCB1EEB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B52B7C2-521D-968A-7BEA-2010209F1664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FC196445-5BEA-186A-6FA7-62AB68A9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268" y="1203277"/>
            <a:ext cx="10583333" cy="559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19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yslexia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24726"/>
      </a:accent2>
      <a:accent3>
        <a:srgbClr val="9B5AC8"/>
      </a:accent3>
      <a:accent4>
        <a:srgbClr val="F0A11F"/>
      </a:accent4>
      <a:accent5>
        <a:srgbClr val="CB5BA3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d map for Dyslexia_Win32_ss_v3.potx" id="{52B68AD9-87CD-4104-BE88-D09E115B5193}" vid="{32DE419F-2C9E-491B-9DE2-9CB15F0BB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79CD76DBC739D4E851CB97CDA94F903" ma:contentTypeVersion="6" ma:contentTypeDescription="Crear nuevo documento." ma:contentTypeScope="" ma:versionID="15ddac92edab6ab8a142b189d2af9616">
  <xsd:schema xmlns:xsd="http://www.w3.org/2001/XMLSchema" xmlns:xs="http://www.w3.org/2001/XMLSchema" xmlns:p="http://schemas.microsoft.com/office/2006/metadata/properties" xmlns:ns2="9dd8cca9-faa3-4bad-aefe-fb67763650cb" xmlns:ns3="686b10b8-9252-4562-bd35-ed78c92971de" targetNamespace="http://schemas.microsoft.com/office/2006/metadata/properties" ma:root="true" ma:fieldsID="ea8c89aa39f595ed28c68d5ce14779ab" ns2:_="" ns3:_="">
    <xsd:import namespace="9dd8cca9-faa3-4bad-aefe-fb67763650cb"/>
    <xsd:import namespace="686b10b8-9252-4562-bd35-ed78c92971d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d8cca9-faa3-4bad-aefe-fb67763650c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6b10b8-9252-4562-bd35-ed78c92971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DD0DBF-30B2-4FC6-A5E7-8374DC7180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44B501-5DE1-46D9-B449-400C46FE142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C7DD28F-203A-4642-A855-AA714A3F187A}"/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Mind map</Template>
  <TotalTime>1246</TotalTime>
  <Words>137</Words>
  <Application>Microsoft Office PowerPoint</Application>
  <PresentationFormat>Panorámica</PresentationFormat>
  <Paragraphs>29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Segoe UI</vt:lpstr>
      <vt:lpstr>Segoe UI Semibold</vt:lpstr>
      <vt:lpstr>Office Theme</vt:lpstr>
      <vt:lpstr>ASEGURAMIENTO DE INFRAESTRUCTURA TECNOLOGICA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INFRAESTRUCTURAS TECNOLÓGICAS</dc:title>
  <dc:creator>New Route</dc:creator>
  <cp:lastModifiedBy>Donny Alexander Rodriguez Caceres</cp:lastModifiedBy>
  <cp:revision>64</cp:revision>
  <dcterms:created xsi:type="dcterms:W3CDTF">2022-07-17T21:33:22Z</dcterms:created>
  <dcterms:modified xsi:type="dcterms:W3CDTF">2024-02-15T22:42:19Z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0x010100079CD76DBC739D4E851CB97CDA94F903</vt:lpwstr>
  </property>
</Properties>
</file>